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769F17-B9D6-4F4F-9BCA-9AFF7206B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8448EE8-003A-47B1-B41F-10B2FF2FB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6A3A3-A088-4979-95D4-11BA2BE11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788B-32B4-4D9F-AB25-2C80A946E227}" type="datetimeFigureOut">
              <a:rPr lang="ru-RU" smtClean="0"/>
              <a:t>07.09.2018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0BB56C-4A35-4525-9279-B6A0E391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DA9C66-5289-4645-B907-A2BAAFB81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DE14-F7AC-4854-968B-B560E13D3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576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93170-F9F5-4CB2-8C6D-B4794D4C0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387309-644C-42F7-93D9-853D418EF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12E58F-EDDE-4DEE-BA01-002452338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788B-32B4-4D9F-AB25-2C80A946E227}" type="datetimeFigureOut">
              <a:rPr lang="ru-RU" smtClean="0"/>
              <a:t>07.09.2018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7437AA-AA15-49B0-B73A-FC87245F7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4CA90B-B5B3-4EF6-B80C-A5E34176B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DE14-F7AC-4854-968B-B560E13D3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72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91B97C0-627E-4A4F-999A-F9801A5010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E5C832-89C5-4B86-99C1-67319E63B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493BF-1041-42A3-B96D-601ABF16F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788B-32B4-4D9F-AB25-2C80A946E227}" type="datetimeFigureOut">
              <a:rPr lang="ru-RU" smtClean="0"/>
              <a:t>07.09.2018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58D8BE-5C15-496D-A6DC-F22537F4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22C1D0-1C11-44A5-B68C-D088EA6AB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DE14-F7AC-4854-968B-B560E13D3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634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E04C7-B092-408B-B84A-C498C101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1C2A58-CA9C-45E0-8B73-28E6BFC67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BCCEFB-1D26-4051-A78F-37EE32876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788B-32B4-4D9F-AB25-2C80A946E227}" type="datetimeFigureOut">
              <a:rPr lang="ru-RU" smtClean="0"/>
              <a:t>07.09.2018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0656FF-3ADA-4369-BAFE-EBC08201D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0D9EE1-B915-4F06-BEDB-A7D3285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DE14-F7AC-4854-968B-B560E13D3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870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758DE0-326C-4BD9-AFDA-5DB956AA4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BFE8A7-2BD2-4123-A0F0-595D0D16F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FF8E41-5CF5-493B-8563-0F5DBD4CE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788B-32B4-4D9F-AB25-2C80A946E227}" type="datetimeFigureOut">
              <a:rPr lang="ru-RU" smtClean="0"/>
              <a:t>07.09.2018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E510C0-FB18-4E1E-9C7D-CD6530614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DFF944-67AD-4077-885F-73DFCA3D3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DE14-F7AC-4854-968B-B560E13D3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532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078CC1-C9ED-4A25-8519-A1EC79F73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2742B3-F4CC-41B8-A7E5-0B957420D4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358A3F-F78E-4893-BC1A-7354A491C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BE65B4-AA8D-45A8-AED2-195BD1508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788B-32B4-4D9F-AB25-2C80A946E227}" type="datetimeFigureOut">
              <a:rPr lang="ru-RU" smtClean="0"/>
              <a:t>07.09.2018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9EEAAA-E3D3-459F-AF4A-34716F3F4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4D35A7-D05C-4834-A507-DE19FB9A0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DE14-F7AC-4854-968B-B560E13D3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54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4F3980-FBE8-48A1-AB44-480138F3B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C7BED5-3DBB-4287-9319-937BC6844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DFC689-9A02-49AF-B3D1-7B9307C66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8CFFE09-BBD5-49AD-822C-79C3A096B2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612BBB1-23E1-4C29-B5C4-4BA5E87DB2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6A05025-DC2A-4217-BFBC-9CF06864E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788B-32B4-4D9F-AB25-2C80A946E227}" type="datetimeFigureOut">
              <a:rPr lang="ru-RU" smtClean="0"/>
              <a:t>07.09.2018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BEFCD9-A9F0-4581-896D-5E0F410E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C0F1228-8BEE-46B1-8FAB-79BCE02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DE14-F7AC-4854-968B-B560E13D3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05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CDAD3E-9446-42F8-B19D-57A0AA4F3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23D47D8-106E-4E4C-89F6-35F54E7DC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788B-32B4-4D9F-AB25-2C80A946E227}" type="datetimeFigureOut">
              <a:rPr lang="ru-RU" smtClean="0"/>
              <a:t>07.09.2018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E7D6AA-224E-47E7-8077-3FB8061CB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13C5F8-AEA6-44FE-BCCD-EDB09FB89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DE14-F7AC-4854-968B-B560E13D3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231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AE68E22-6584-4A44-91B1-0FC0F646C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788B-32B4-4D9F-AB25-2C80A946E227}" type="datetimeFigureOut">
              <a:rPr lang="ru-RU" smtClean="0"/>
              <a:t>07.09.2018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34F209-79CF-408E-892B-4B7DDDBBD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02DC33-1390-45A1-A00B-7FED86C72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DE14-F7AC-4854-968B-B560E13D3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638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E4BBE-1DFF-41CB-B47B-371A89576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7B9E81-318A-45D5-B93B-469BC2C79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A2146C-AD23-4F1E-9E99-952070142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59A3D1-0DDC-41FD-862B-8C6DEB369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788B-32B4-4D9F-AB25-2C80A946E227}" type="datetimeFigureOut">
              <a:rPr lang="ru-RU" smtClean="0"/>
              <a:t>07.09.2018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4EED1E-BC20-4F54-893E-4A39EF3E4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FCF8B8-6DCC-4BED-BC8E-FA903518D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DE14-F7AC-4854-968B-B560E13D3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645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75BC24-89F2-45EE-8379-77B6B0B3E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2EBBB5F-CC09-46A8-99D3-0E0EDFD5A5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FE2308-39C8-4455-BB2A-4A5088C2D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C42742-C2F1-458F-BB19-A5B1CD892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788B-32B4-4D9F-AB25-2C80A946E227}" type="datetimeFigureOut">
              <a:rPr lang="ru-RU" smtClean="0"/>
              <a:t>07.09.2018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46F08F-1468-4674-B4C2-6DA4FAF43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7FA67A-83CB-49AE-9DEF-5D714F69D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DE14-F7AC-4854-968B-B560E13D3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2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DD858-BDE8-4000-AC0A-3A8902D04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260B45-5166-4F5D-AA1E-824867F54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91ABA2-3029-4C9E-8278-69AF8D374F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B788B-32B4-4D9F-AB25-2C80A946E227}" type="datetimeFigureOut">
              <a:rPr lang="ru-RU" smtClean="0"/>
              <a:t>07.09.2018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2F5480-F371-4901-9D25-8F614B6824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4D1D91-D9B5-4793-A5F1-4C60EEAA2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4DE14-F7AC-4854-968B-B560E13D3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63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D86781-9F3F-48DA-827B-22FBDDB5912B}"/>
              </a:ext>
            </a:extLst>
          </p:cNvPr>
          <p:cNvSpPr txBox="1"/>
          <p:nvPr/>
        </p:nvSpPr>
        <p:spPr>
          <a:xfrm>
            <a:off x="3337260" y="474177"/>
            <a:ext cx="511256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My summer holidays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place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transport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weather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activities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impression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83518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village">
            <a:extLst>
              <a:ext uri="{FF2B5EF4-FFF2-40B4-BE49-F238E27FC236}">
                <a16:creationId xmlns:a16="http://schemas.microsoft.com/office/drawing/2014/main" id="{809C6168-606B-4471-AAD0-DCADED1A2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64" y="831023"/>
            <a:ext cx="4052549" cy="227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B4EA1115-FA0A-4966-955B-9C468827B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14" y="3934897"/>
            <a:ext cx="352425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Ð¾ÑÐ¾Ð¶ÐµÐµ Ð¸Ð·Ð¾Ð±ÑÐ°Ð¶ÐµÐ½Ð¸Ðµ">
            <a:extLst>
              <a:ext uri="{FF2B5EF4-FFF2-40B4-BE49-F238E27FC236}">
                <a16:creationId xmlns:a16="http://schemas.microsoft.com/office/drawing/2014/main" id="{5B04B386-1DAC-430A-A0CB-45B0BC334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601" y="831023"/>
            <a:ext cx="3914760" cy="25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Ð¾ÑÐ¾Ð¶ÐµÐµ Ð¸Ð·Ð¾Ð±ÑÐ°Ð¶ÐµÐ½Ð¸Ðµ">
            <a:extLst>
              <a:ext uri="{FF2B5EF4-FFF2-40B4-BE49-F238E27FC236}">
                <a16:creationId xmlns:a16="http://schemas.microsoft.com/office/drawing/2014/main" id="{9F700630-EE2C-47AE-B200-6F5265DDF2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" t="18200" r="7816" b="18013"/>
          <a:stretch/>
        </p:blipFill>
        <p:spPr bwMode="auto">
          <a:xfrm>
            <a:off x="5959297" y="4079583"/>
            <a:ext cx="4971245" cy="20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FBB4B3-E5A7-40CA-95C5-65B95EFF0563}"/>
              </a:ext>
            </a:extLst>
          </p:cNvPr>
          <p:cNvSpPr txBox="1"/>
          <p:nvPr/>
        </p:nvSpPr>
        <p:spPr>
          <a:xfrm>
            <a:off x="759854" y="231820"/>
            <a:ext cx="352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 to the village</a:t>
            </a:r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19186A-BE79-49D5-ACB1-9B4D19E96A54}"/>
              </a:ext>
            </a:extLst>
          </p:cNvPr>
          <p:cNvSpPr txBox="1"/>
          <p:nvPr/>
        </p:nvSpPr>
        <p:spPr>
          <a:xfrm>
            <a:off x="6342041" y="231820"/>
            <a:ext cx="3712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 to the summer camp</a:t>
            </a:r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3DF01B-2E68-45BE-92C8-24E6BDFB0E5E}"/>
              </a:ext>
            </a:extLst>
          </p:cNvPr>
          <p:cNvSpPr txBox="1"/>
          <p:nvPr/>
        </p:nvSpPr>
        <p:spPr>
          <a:xfrm>
            <a:off x="953037" y="3391551"/>
            <a:ext cx="352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 to the seaside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03B05E-8B48-446F-8141-D11852FE5689}"/>
              </a:ext>
            </a:extLst>
          </p:cNvPr>
          <p:cNvSpPr txBox="1"/>
          <p:nvPr/>
        </p:nvSpPr>
        <p:spPr>
          <a:xfrm>
            <a:off x="6096000" y="3566538"/>
            <a:ext cx="4181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stay in my home town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81576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A6B8E9-9DCC-49BE-94FB-17146917AF41}"/>
              </a:ext>
            </a:extLst>
          </p:cNvPr>
          <p:cNvSpPr txBox="1"/>
          <p:nvPr/>
        </p:nvSpPr>
        <p:spPr>
          <a:xfrm>
            <a:off x="661755" y="205215"/>
            <a:ext cx="276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travel</a:t>
            </a:r>
            <a:r>
              <a:rPr lang="en-US" sz="4000" dirty="0">
                <a:solidFill>
                  <a:srgbClr val="FF0000"/>
                </a:solidFill>
              </a:rPr>
              <a:t> by …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" name="Picture 2" descr="Картинки по запросу plane">
            <a:extLst>
              <a:ext uri="{FF2B5EF4-FFF2-40B4-BE49-F238E27FC236}">
                <a16:creationId xmlns:a16="http://schemas.microsoft.com/office/drawing/2014/main" id="{53CC422A-6583-4F4B-9451-0BFAD5718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52" y="1471285"/>
            <a:ext cx="3049360" cy="208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Похожее изображение">
            <a:extLst>
              <a:ext uri="{FF2B5EF4-FFF2-40B4-BE49-F238E27FC236}">
                <a16:creationId xmlns:a16="http://schemas.microsoft.com/office/drawing/2014/main" id="{B5B74470-0174-42FB-8556-5A24BEB267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5"/>
          <a:stretch/>
        </p:blipFill>
        <p:spPr bwMode="auto">
          <a:xfrm>
            <a:off x="32197" y="3971426"/>
            <a:ext cx="4134962" cy="225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ship">
            <a:extLst>
              <a:ext uri="{FF2B5EF4-FFF2-40B4-BE49-F238E27FC236}">
                <a16:creationId xmlns:a16="http://schemas.microsoft.com/office/drawing/2014/main" id="{954474A5-A2B6-4754-9E4E-8F8CFA20E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905" y="509943"/>
            <a:ext cx="3916462" cy="164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car">
            <a:extLst>
              <a:ext uri="{FF2B5EF4-FFF2-40B4-BE49-F238E27FC236}">
                <a16:creationId xmlns:a16="http://schemas.microsoft.com/office/drawing/2014/main" id="{2FB41744-D00C-4847-8342-E66BEAB27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272" y="120646"/>
            <a:ext cx="4026973" cy="246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ÐÐ°ÑÑÐ¸Ð½ÐºÐ¸ Ð¿Ð¾ Ð·Ð°Ð¿ÑÐ¾ÑÑ bus">
            <a:extLst>
              <a:ext uri="{FF2B5EF4-FFF2-40B4-BE49-F238E27FC236}">
                <a16:creationId xmlns:a16="http://schemas.microsoft.com/office/drawing/2014/main" id="{39F883A9-1E27-4765-BB72-883E87188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706" y="1973665"/>
            <a:ext cx="4351198" cy="267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0DCD2C87-2223-4BC6-B771-E43144E3F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918" y="4096705"/>
            <a:ext cx="2972164" cy="297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Ð¾ÑÐ¾Ð¶ÐµÐµ Ð¸Ð·Ð¾Ð±ÑÐ°Ð¶ÐµÐ½Ð¸Ðµ">
            <a:extLst>
              <a:ext uri="{FF2B5EF4-FFF2-40B4-BE49-F238E27FC236}">
                <a16:creationId xmlns:a16="http://schemas.microsoft.com/office/drawing/2014/main" id="{041E6AFF-4144-4A09-9F77-807333E7E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8" t="17835" r="29413" b="7567"/>
          <a:stretch/>
        </p:blipFill>
        <p:spPr bwMode="auto">
          <a:xfrm>
            <a:off x="9207809" y="2582133"/>
            <a:ext cx="2550266" cy="325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85E7FE-3786-408E-BD73-111E894DCCF1}"/>
              </a:ext>
            </a:extLst>
          </p:cNvPr>
          <p:cNvSpPr txBox="1"/>
          <p:nvPr/>
        </p:nvSpPr>
        <p:spPr>
          <a:xfrm>
            <a:off x="295527" y="1331578"/>
            <a:ext cx="2062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plane / air</a:t>
            </a:r>
            <a:endParaRPr lang="ru-RU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F2C9E4-9352-4F5B-A9E9-1DDDDAA831D1}"/>
              </a:ext>
            </a:extLst>
          </p:cNvPr>
          <p:cNvSpPr txBox="1"/>
          <p:nvPr/>
        </p:nvSpPr>
        <p:spPr>
          <a:xfrm>
            <a:off x="4313170" y="435931"/>
            <a:ext cx="2550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ship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1DCA8E-CE4B-4DA1-A028-97FE32E224C0}"/>
              </a:ext>
            </a:extLst>
          </p:cNvPr>
          <p:cNvSpPr txBox="1"/>
          <p:nvPr/>
        </p:nvSpPr>
        <p:spPr>
          <a:xfrm>
            <a:off x="8203842" y="120646"/>
            <a:ext cx="1449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car</a:t>
            </a:r>
            <a:endParaRPr lang="ru-RU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D5958C-928E-48D3-9445-21BC2B913AAD}"/>
              </a:ext>
            </a:extLst>
          </p:cNvPr>
          <p:cNvSpPr txBox="1"/>
          <p:nvPr/>
        </p:nvSpPr>
        <p:spPr>
          <a:xfrm>
            <a:off x="478957" y="5483506"/>
            <a:ext cx="2060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train</a:t>
            </a:r>
            <a:endParaRPr lang="ru-RU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3E56C4-890A-4F49-B204-0AD5A7CF30EA}"/>
              </a:ext>
            </a:extLst>
          </p:cNvPr>
          <p:cNvSpPr txBox="1"/>
          <p:nvPr/>
        </p:nvSpPr>
        <p:spPr>
          <a:xfrm>
            <a:off x="3870468" y="2255561"/>
            <a:ext cx="2368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bus / coach</a:t>
            </a:r>
            <a:endParaRPr lang="ru-RU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0A58D2-987C-4028-A9F2-40AD3713A0B4}"/>
              </a:ext>
            </a:extLst>
          </p:cNvPr>
          <p:cNvSpPr txBox="1"/>
          <p:nvPr/>
        </p:nvSpPr>
        <p:spPr>
          <a:xfrm>
            <a:off x="7354449" y="4893972"/>
            <a:ext cx="1313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bike</a:t>
            </a:r>
            <a:endParaRPr lang="ru-RU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81DBCA-B232-4C5C-9FDF-5322C18F67DC}"/>
              </a:ext>
            </a:extLst>
          </p:cNvPr>
          <p:cNvSpPr txBox="1"/>
          <p:nvPr/>
        </p:nvSpPr>
        <p:spPr>
          <a:xfrm>
            <a:off x="9896537" y="5937209"/>
            <a:ext cx="181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on</a:t>
            </a:r>
            <a:r>
              <a:rPr lang="en-US" sz="3200" dirty="0"/>
              <a:t> foot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93465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894C8E-A736-400E-AD34-738DE72B0126}"/>
              </a:ext>
            </a:extLst>
          </p:cNvPr>
          <p:cNvSpPr txBox="1"/>
          <p:nvPr/>
        </p:nvSpPr>
        <p:spPr>
          <a:xfrm>
            <a:off x="878651" y="373569"/>
            <a:ext cx="5439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weather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50A8BC6C-4CA7-4B52-A7E4-BF3CEC32F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06"/>
          <a:stretch/>
        </p:blipFill>
        <p:spPr bwMode="auto">
          <a:xfrm>
            <a:off x="3584400" y="1382300"/>
            <a:ext cx="3522251" cy="224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Ð¾ÑÐ¾Ð¶ÐµÐµ Ð¸Ð·Ð¾Ð±ÑÐ°Ð¶ÐµÐ½Ð¸Ðµ">
            <a:extLst>
              <a:ext uri="{FF2B5EF4-FFF2-40B4-BE49-F238E27FC236}">
                <a16:creationId xmlns:a16="http://schemas.microsoft.com/office/drawing/2014/main" id="{64B4B9FB-F516-4D8E-9DDC-8AA533D6E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211" y="427755"/>
            <a:ext cx="3228209" cy="31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ÐÐ¾ÑÐ¾Ð¶ÐµÐµ Ð¸Ð·Ð¾Ð±ÑÐ°Ð¶ÐµÐ½Ð¸Ðµ">
            <a:extLst>
              <a:ext uri="{FF2B5EF4-FFF2-40B4-BE49-F238E27FC236}">
                <a16:creationId xmlns:a16="http://schemas.microsoft.com/office/drawing/2014/main" id="{823D9D37-9341-4F2E-ADBE-47AFA6181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566" y="4449914"/>
            <a:ext cx="3082223" cy="224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ÐÐ¾ÑÐ¾Ð¶ÐµÐµ Ð¸Ð·Ð¾Ð±ÑÐ°Ð¶ÐµÐ½Ð¸Ðµ">
            <a:extLst>
              <a:ext uri="{FF2B5EF4-FFF2-40B4-BE49-F238E27FC236}">
                <a16:creationId xmlns:a16="http://schemas.microsoft.com/office/drawing/2014/main" id="{561B21E5-16CE-4AEA-BACF-5D379F1C33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2"/>
          <a:stretch/>
        </p:blipFill>
        <p:spPr bwMode="auto">
          <a:xfrm>
            <a:off x="7130605" y="3289031"/>
            <a:ext cx="4399270" cy="339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CE5421-2FE9-4B10-B596-5656A5479251}"/>
              </a:ext>
            </a:extLst>
          </p:cNvPr>
          <p:cNvSpPr txBox="1"/>
          <p:nvPr/>
        </p:nvSpPr>
        <p:spPr>
          <a:xfrm>
            <a:off x="4939042" y="764662"/>
            <a:ext cx="115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hot </a:t>
            </a:r>
            <a:endParaRPr lang="ru-RU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3AB854-74F3-4EA2-90B3-463284D64EB3}"/>
              </a:ext>
            </a:extLst>
          </p:cNvPr>
          <p:cNvSpPr txBox="1"/>
          <p:nvPr/>
        </p:nvSpPr>
        <p:spPr>
          <a:xfrm>
            <a:off x="7884523" y="363678"/>
            <a:ext cx="173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rainy</a:t>
            </a:r>
            <a:endParaRPr lang="ru-RU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DFF0E0-1504-4A71-BE86-98A6EA2B26D2}"/>
              </a:ext>
            </a:extLst>
          </p:cNvPr>
          <p:cNvSpPr txBox="1"/>
          <p:nvPr/>
        </p:nvSpPr>
        <p:spPr>
          <a:xfrm>
            <a:off x="3584400" y="4168059"/>
            <a:ext cx="1420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cool</a:t>
            </a:r>
            <a:endParaRPr lang="ru-RU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B080FF-DAF0-42CF-B9C0-DF60EB966F79}"/>
              </a:ext>
            </a:extLst>
          </p:cNvPr>
          <p:cNvSpPr txBox="1"/>
          <p:nvPr/>
        </p:nvSpPr>
        <p:spPr>
          <a:xfrm>
            <a:off x="9787944" y="4146997"/>
            <a:ext cx="2292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windy</a:t>
            </a:r>
            <a:endParaRPr lang="ru-RU" sz="3200" dirty="0"/>
          </a:p>
        </p:txBody>
      </p:sp>
      <p:pic>
        <p:nvPicPr>
          <p:cNvPr id="3086" name="Picture 14" descr="ÐÐ°ÑÑÐ¸Ð½ÐºÐ¸ Ð¿Ð¾ Ð·Ð°Ð¿ÑÐ¾ÑÑ sunny weather">
            <a:extLst>
              <a:ext uri="{FF2B5EF4-FFF2-40B4-BE49-F238E27FC236}">
                <a16:creationId xmlns:a16="http://schemas.microsoft.com/office/drawing/2014/main" id="{1EDD0180-CEC1-4BC9-9480-FE78FEBE5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22" y="2166221"/>
            <a:ext cx="2359670" cy="224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3193C3-8FFF-425E-A9CE-6DE2DEA9F39C}"/>
              </a:ext>
            </a:extLst>
          </p:cNvPr>
          <p:cNvSpPr txBox="1"/>
          <p:nvPr/>
        </p:nvSpPr>
        <p:spPr>
          <a:xfrm>
            <a:off x="662125" y="1440392"/>
            <a:ext cx="2081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sunny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73310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go swimming">
            <a:extLst>
              <a:ext uri="{FF2B5EF4-FFF2-40B4-BE49-F238E27FC236}">
                <a16:creationId xmlns:a16="http://schemas.microsoft.com/office/drawing/2014/main" id="{52217976-E0F1-45BF-8790-E3EC1221D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54" y="621585"/>
            <a:ext cx="3123663" cy="234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Ð°ÑÑÐ¸Ð½ÐºÐ¸ Ð¿Ð¾ Ð·Ð°Ð¿ÑÐ¾ÑÑ go sunbathing">
            <a:extLst>
              <a:ext uri="{FF2B5EF4-FFF2-40B4-BE49-F238E27FC236}">
                <a16:creationId xmlns:a16="http://schemas.microsoft.com/office/drawing/2014/main" id="{C6B5ED58-345E-47FD-BCCA-A5FBAAAEF6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9"/>
          <a:stretch/>
        </p:blipFill>
        <p:spPr bwMode="auto">
          <a:xfrm>
            <a:off x="4357755" y="621585"/>
            <a:ext cx="3618780" cy="280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ÐÐ¾ÑÐ¾Ð¶ÐµÐµ Ð¸Ð·Ð¾Ð±ÑÐ°Ð¶ÐµÐ½Ð¸Ðµ">
            <a:extLst>
              <a:ext uri="{FF2B5EF4-FFF2-40B4-BE49-F238E27FC236}">
                <a16:creationId xmlns:a16="http://schemas.microsoft.com/office/drawing/2014/main" id="{84E4DED0-8917-4D8F-A3C3-9B125AEA6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35" y="3698660"/>
            <a:ext cx="3523031" cy="280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ÐÐ°ÑÑÐ¸Ð½ÐºÐ¸ Ð¿Ð¾ Ð·Ð°Ð¿ÑÐ¾ÑÑ go sightseeing">
            <a:extLst>
              <a:ext uri="{FF2B5EF4-FFF2-40B4-BE49-F238E27FC236}">
                <a16:creationId xmlns:a16="http://schemas.microsoft.com/office/drawing/2014/main" id="{5E68E035-FA71-4DD9-9E2A-9096C21CE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39" y="3850320"/>
            <a:ext cx="3952874" cy="271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ÐÐ¾ÑÐ¾Ð¶ÐµÐµ Ð¸Ð·Ð¾Ð±ÑÐ°Ð¶ÐµÐ½Ð¸Ðµ">
            <a:extLst>
              <a:ext uri="{FF2B5EF4-FFF2-40B4-BE49-F238E27FC236}">
                <a16:creationId xmlns:a16="http://schemas.microsoft.com/office/drawing/2014/main" id="{7DB1C24E-7EB8-48F7-9900-64B679C1B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903" y="985903"/>
            <a:ext cx="3617009" cy="271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ABCBE0-101B-4BCA-9201-8DF4C837CAF7}"/>
              </a:ext>
            </a:extLst>
          </p:cNvPr>
          <p:cNvSpPr txBox="1"/>
          <p:nvPr/>
        </p:nvSpPr>
        <p:spPr>
          <a:xfrm>
            <a:off x="448235" y="216279"/>
            <a:ext cx="3000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go swimming</a:t>
            </a:r>
            <a:endParaRPr lang="ru-RU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05B1A3-743A-4363-BC10-10B98F8C61AD}"/>
              </a:ext>
            </a:extLst>
          </p:cNvPr>
          <p:cNvSpPr txBox="1"/>
          <p:nvPr/>
        </p:nvSpPr>
        <p:spPr>
          <a:xfrm>
            <a:off x="4290977" y="33313"/>
            <a:ext cx="3000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go sunbathing</a:t>
            </a:r>
            <a:endParaRPr lang="ru-RU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19371-F65C-47D7-B126-E1A8F5C047C4}"/>
              </a:ext>
            </a:extLst>
          </p:cNvPr>
          <p:cNvSpPr txBox="1"/>
          <p:nvPr/>
        </p:nvSpPr>
        <p:spPr>
          <a:xfrm>
            <a:off x="8574518" y="294923"/>
            <a:ext cx="3000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take pictures</a:t>
            </a:r>
            <a:endParaRPr lang="ru-RU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B1DB8C-CFAE-485F-BEF7-51F2646EFE3A}"/>
              </a:ext>
            </a:extLst>
          </p:cNvPr>
          <p:cNvSpPr txBox="1"/>
          <p:nvPr/>
        </p:nvSpPr>
        <p:spPr>
          <a:xfrm>
            <a:off x="517655" y="3035445"/>
            <a:ext cx="3000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go fishing</a:t>
            </a:r>
            <a:endParaRPr lang="ru-RU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6B507A-8C9A-47C8-A432-BC31B4590694}"/>
              </a:ext>
            </a:extLst>
          </p:cNvPr>
          <p:cNvSpPr txBox="1"/>
          <p:nvPr/>
        </p:nvSpPr>
        <p:spPr>
          <a:xfrm>
            <a:off x="9221273" y="4172755"/>
            <a:ext cx="2640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go sightseeing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07279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3806B324-FC44-41AA-B407-E778F224D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94" y="613022"/>
            <a:ext cx="3859509" cy="256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FBA9C89-87A8-4C65-9235-3881B4A19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37" y="3611684"/>
            <a:ext cx="4114636" cy="256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ÐÐ¾ÑÐ¾Ð¶ÐµÐµ Ð¸Ð·Ð¾Ð±ÑÐ°Ð¶ÐµÐ½Ð¸Ðµ">
            <a:extLst>
              <a:ext uri="{FF2B5EF4-FFF2-40B4-BE49-F238E27FC236}">
                <a16:creationId xmlns:a16="http://schemas.microsoft.com/office/drawing/2014/main" id="{451EEF6D-9F3C-4B2D-8583-0C85D4E35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056" y="247650"/>
            <a:ext cx="390525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ÐÐ¾ÑÐ¾Ð¶ÐµÐµ Ð¸Ð·Ð¾Ð±ÑÐ°Ð¶ÐµÐ½Ð¸Ðµ">
            <a:extLst>
              <a:ext uri="{FF2B5EF4-FFF2-40B4-BE49-F238E27FC236}">
                <a16:creationId xmlns:a16="http://schemas.microsoft.com/office/drawing/2014/main" id="{2CF80206-B7FF-4EC4-A3C5-4D181C67A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394" y="3418836"/>
            <a:ext cx="4387403" cy="329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ÐÐ°ÑÑÐ¸Ð½ÐºÐ¸ Ð¿Ð¾ Ð·Ð°Ð¿ÑÐ¾ÑÑ listen to music">
            <a:extLst>
              <a:ext uri="{FF2B5EF4-FFF2-40B4-BE49-F238E27FC236}">
                <a16:creationId xmlns:a16="http://schemas.microsoft.com/office/drawing/2014/main" id="{18B90935-D728-437A-A913-519FD7B4E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273" y="275067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E7D730-5A19-4EF7-A290-73ACC642A8E0}"/>
              </a:ext>
            </a:extLst>
          </p:cNvPr>
          <p:cNvSpPr txBox="1"/>
          <p:nvPr/>
        </p:nvSpPr>
        <p:spPr>
          <a:xfrm>
            <a:off x="9227282" y="3181350"/>
            <a:ext cx="2767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meet friends</a:t>
            </a:r>
            <a:endParaRPr lang="ru-RU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AFF6B1-3A7F-46B3-9E03-CA529D87B14C}"/>
              </a:ext>
            </a:extLst>
          </p:cNvPr>
          <p:cNvSpPr txBox="1"/>
          <p:nvPr/>
        </p:nvSpPr>
        <p:spPr>
          <a:xfrm>
            <a:off x="4485944" y="89802"/>
            <a:ext cx="2767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listen to music</a:t>
            </a:r>
            <a:endParaRPr lang="ru-RU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C7C8F6-0ABC-4A1A-90D7-6A217D115702}"/>
              </a:ext>
            </a:extLst>
          </p:cNvPr>
          <p:cNvSpPr txBox="1"/>
          <p:nvPr/>
        </p:nvSpPr>
        <p:spPr>
          <a:xfrm>
            <a:off x="1505826" y="6149041"/>
            <a:ext cx="2767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read books</a:t>
            </a:r>
            <a:endParaRPr lang="ru-RU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D58DC4-297E-443F-B88A-6677C1FF7B1B}"/>
              </a:ext>
            </a:extLst>
          </p:cNvPr>
          <p:cNvSpPr txBox="1"/>
          <p:nvPr/>
        </p:nvSpPr>
        <p:spPr>
          <a:xfrm>
            <a:off x="9295792" y="215958"/>
            <a:ext cx="2767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go for a walk</a:t>
            </a:r>
            <a:endParaRPr lang="ru-RU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C72811-5205-41AA-AC88-E6AB1AD8751F}"/>
              </a:ext>
            </a:extLst>
          </p:cNvPr>
          <p:cNvSpPr txBox="1"/>
          <p:nvPr/>
        </p:nvSpPr>
        <p:spPr>
          <a:xfrm>
            <a:off x="733094" y="400050"/>
            <a:ext cx="2767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watch films</a:t>
            </a:r>
            <a:endParaRPr lang="ru-RU" sz="2800" dirty="0"/>
          </a:p>
        </p:txBody>
      </p:sp>
      <p:pic>
        <p:nvPicPr>
          <p:cNvPr id="5132" name="Picture 12" descr="ÐÐ¾ÑÐ¾Ð¶ÐµÐµ Ð¸Ð·Ð¾Ð±ÑÐ°Ð¶ÐµÐ½Ð¸Ðµ">
            <a:extLst>
              <a:ext uri="{FF2B5EF4-FFF2-40B4-BE49-F238E27FC236}">
                <a16:creationId xmlns:a16="http://schemas.microsoft.com/office/drawing/2014/main" id="{27F2B4BA-9240-433E-96B7-522030C2B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826" y="3375003"/>
            <a:ext cx="3263452" cy="261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C4F9DF-1ED7-4735-A0C8-D65554F2E8C4}"/>
              </a:ext>
            </a:extLst>
          </p:cNvPr>
          <p:cNvSpPr txBox="1"/>
          <p:nvPr/>
        </p:nvSpPr>
        <p:spPr>
          <a:xfrm>
            <a:off x="4951065" y="5828279"/>
            <a:ext cx="3025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play computer games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2475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ÐÐ¾ÑÐ¾Ð¶ÐµÐµ Ð¸Ð·Ð¾Ð±ÑÐ°Ð¶ÐµÐ½Ð¸Ðµ">
            <a:extLst>
              <a:ext uri="{FF2B5EF4-FFF2-40B4-BE49-F238E27FC236}">
                <a16:creationId xmlns:a16="http://schemas.microsoft.com/office/drawing/2014/main" id="{9C52DBB3-D70B-4299-818D-4E2A716F1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89" y="3429000"/>
            <a:ext cx="4372777" cy="215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ÐÐ¾ÑÐ¾Ð¶ÐµÐµ Ð¸Ð·Ð¾Ð±ÑÐ°Ð¶ÐµÐ½Ð¸Ðµ">
            <a:extLst>
              <a:ext uri="{FF2B5EF4-FFF2-40B4-BE49-F238E27FC236}">
                <a16:creationId xmlns:a16="http://schemas.microsoft.com/office/drawing/2014/main" id="{B11EB995-4122-418E-8B7F-5E2410819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94" y="583051"/>
            <a:ext cx="4012037" cy="264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ÐÐ¾ÑÐ¾Ð¶ÐµÐµ Ð¸Ð·Ð¾Ð±ÑÐ°Ð¶ÐµÐ½Ð¸Ðµ">
            <a:extLst>
              <a:ext uri="{FF2B5EF4-FFF2-40B4-BE49-F238E27FC236}">
                <a16:creationId xmlns:a16="http://schemas.microsoft.com/office/drawing/2014/main" id="{15F01170-5166-455B-BB8D-1AD039E05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1" y="220325"/>
            <a:ext cx="3515830" cy="281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ÐÐ¾ÑÐ¾Ð¶ÐµÐµ Ð¸Ð·Ð¾Ð±ÑÐ°Ð¶ÐµÐ½Ð¸Ðµ">
            <a:extLst>
              <a:ext uri="{FF2B5EF4-FFF2-40B4-BE49-F238E27FC236}">
                <a16:creationId xmlns:a16="http://schemas.microsoft.com/office/drawing/2014/main" id="{614D34BB-0597-4B77-AFA2-6B5775377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213" y="3217536"/>
            <a:ext cx="3515830" cy="351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AB0F9E-07E0-43F7-A980-D478AB891A8F}"/>
              </a:ext>
            </a:extLst>
          </p:cNvPr>
          <p:cNvSpPr txBox="1"/>
          <p:nvPr/>
        </p:nvSpPr>
        <p:spPr>
          <a:xfrm>
            <a:off x="3654476" y="265909"/>
            <a:ext cx="1806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boring</a:t>
            </a:r>
            <a:endParaRPr lang="ru-RU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DF3887-BF79-4D70-AB85-3B763335D9A9}"/>
              </a:ext>
            </a:extLst>
          </p:cNvPr>
          <p:cNvSpPr txBox="1"/>
          <p:nvPr/>
        </p:nvSpPr>
        <p:spPr>
          <a:xfrm>
            <a:off x="8927148" y="290663"/>
            <a:ext cx="1806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exciting</a:t>
            </a:r>
            <a:endParaRPr lang="ru-RU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32F327-8915-4D84-B4B6-AD885DC97F11}"/>
              </a:ext>
            </a:extLst>
          </p:cNvPr>
          <p:cNvSpPr txBox="1"/>
          <p:nvPr/>
        </p:nvSpPr>
        <p:spPr>
          <a:xfrm>
            <a:off x="2751393" y="2740601"/>
            <a:ext cx="1806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relaxing</a:t>
            </a:r>
            <a:endParaRPr lang="ru-RU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DB7AE1-94FD-4B3A-A72C-93B7DCB27EDA}"/>
              </a:ext>
            </a:extLst>
          </p:cNvPr>
          <p:cNvSpPr txBox="1"/>
          <p:nvPr/>
        </p:nvSpPr>
        <p:spPr>
          <a:xfrm>
            <a:off x="9582128" y="3230995"/>
            <a:ext cx="1806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great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57101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A0F873-7CD8-4B9C-9A91-78606DB5B5CD}"/>
              </a:ext>
            </a:extLst>
          </p:cNvPr>
          <p:cNvSpPr txBox="1"/>
          <p:nvPr/>
        </p:nvSpPr>
        <p:spPr>
          <a:xfrm>
            <a:off x="618186" y="553792"/>
            <a:ext cx="1123037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My summer holidays</a:t>
            </a:r>
          </a:p>
          <a:p>
            <a:endParaRPr lang="en-US" dirty="0"/>
          </a:p>
          <a:p>
            <a:r>
              <a:rPr lang="en-US" sz="4400" dirty="0"/>
              <a:t>On my summer holidays I went to the seaside with my family. I travelled by plane. The weather was hot and sunny. I went swimming, went sightseeing and took pictures. It was great.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891804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B91580-A882-4A7F-A8D0-02ADEF482B32}"/>
              </a:ext>
            </a:extLst>
          </p:cNvPr>
          <p:cNvSpPr txBox="1"/>
          <p:nvPr/>
        </p:nvSpPr>
        <p:spPr>
          <a:xfrm>
            <a:off x="618186" y="553792"/>
            <a:ext cx="1123037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My summer holidays</a:t>
            </a:r>
          </a:p>
          <a:p>
            <a:endParaRPr lang="en-US" dirty="0"/>
          </a:p>
          <a:p>
            <a:r>
              <a:rPr lang="en-US" sz="4400" dirty="0"/>
              <a:t>On my summer holidays I stayed in my hometown. The weather was cool and rainy in June. The weather was hot and sunny in July and August. I went swimming, watched TV and went for a walk. It was relaxing.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5391531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169</Words>
  <Application>Microsoft Office PowerPoint</Application>
  <PresentationFormat>Широкоэкранный</PresentationFormat>
  <Paragraphs>45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Гайченков</dc:creator>
  <cp:lastModifiedBy>Евгений Гайченков</cp:lastModifiedBy>
  <cp:revision>11</cp:revision>
  <dcterms:created xsi:type="dcterms:W3CDTF">2018-09-02T16:37:36Z</dcterms:created>
  <dcterms:modified xsi:type="dcterms:W3CDTF">2018-09-07T17:29:52Z</dcterms:modified>
</cp:coreProperties>
</file>